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36009263"/>
  <p:notesSz cx="6858000" cy="9144000"/>
  <p:defaultTextStyle>
    <a:defPPr>
      <a:defRPr lang="en-US"/>
    </a:defPPr>
    <a:lvl1pPr marL="0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66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32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99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65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8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98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64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5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9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 snapToObjects="1">
      <p:cViewPr>
        <p:scale>
          <a:sx n="15" d="100"/>
          <a:sy n="15" d="100"/>
        </p:scale>
        <p:origin x="1890" y="6"/>
      </p:cViewPr>
      <p:guideLst>
        <p:guide orient="horz" pos="11342"/>
        <p:guide pos="9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1" cy="7718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56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1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2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8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5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566" indent="0">
              <a:buNone/>
              <a:defRPr sz="11300"/>
            </a:lvl2pPr>
            <a:lvl3pPr marL="3703132" indent="0">
              <a:buNone/>
              <a:defRPr sz="9700"/>
            </a:lvl3pPr>
            <a:lvl4pPr marL="5554699" indent="0">
              <a:buNone/>
              <a:defRPr sz="8100"/>
            </a:lvl4pPr>
            <a:lvl5pPr marL="7406265" indent="0">
              <a:buNone/>
              <a:defRPr sz="8100"/>
            </a:lvl5pPr>
            <a:lvl6pPr marL="9257831" indent="0">
              <a:buNone/>
              <a:defRPr sz="8100"/>
            </a:lvl6pPr>
            <a:lvl7pPr marL="11109398" indent="0">
              <a:buNone/>
              <a:defRPr sz="8100"/>
            </a:lvl7pPr>
            <a:lvl8pPr marL="12960964" indent="0">
              <a:buNone/>
              <a:defRPr sz="8100"/>
            </a:lvl8pPr>
            <a:lvl9pPr marL="14812531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40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5"/>
            <a:ext cx="25923240" cy="23764449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566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75" indent="-1388675" algn="l" defTabSz="1851566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796" indent="-1157229" algn="l" defTabSz="1851566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916" indent="-925784" algn="l" defTabSz="1851566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482" indent="-925784" algn="l" defTabSz="1851566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048" indent="-925784" algn="l" defTabSz="1851566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615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180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6747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8314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66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132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99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265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8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398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964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5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5158034"/>
            <a:ext cx="28816300" cy="2971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0"/>
            <a:ext cx="28816300" cy="538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803600" cy="5114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122" y="1054626"/>
            <a:ext cx="2971800" cy="3403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10988" y="564713"/>
            <a:ext cx="22214558" cy="1975200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Corporate Visual Identity of KNUST:</a:t>
            </a:r>
          </a:p>
          <a:p>
            <a:r>
              <a:rPr lang="en-US" sz="75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An Exploratory Study</a:t>
            </a:r>
            <a:endParaRPr lang="en-US" sz="75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89922" y="2856444"/>
            <a:ext cx="19251278" cy="1060237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Victoria B. Bam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, Freda Gyimah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Century Gothic"/>
                <a:cs typeface="Century Gothic"/>
              </a:rPr>
              <a:t>Adwoa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 T. Amankwah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, Alberta Y. Lomotey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, Abigail </a:t>
            </a:r>
            <a:r>
              <a:rPr lang="en-US" sz="3600" dirty="0" err="1">
                <a:solidFill>
                  <a:srgbClr val="FFFF00"/>
                </a:solidFill>
                <a:latin typeface="Century Gothic"/>
                <a:cs typeface="Century Gothic"/>
              </a:rPr>
              <a:t>Kusi-Amponsah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 Diji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Century Gothic"/>
                <a:cs typeface="Century Gothic"/>
              </a:rPr>
              <a:t>, Ernest Asante1, Daniel Ansong</a:t>
            </a:r>
            <a:r>
              <a:rPr lang="en-US" sz="3600" baseline="30000" dirty="0">
                <a:solidFill>
                  <a:srgbClr val="FFFF00"/>
                </a:solidFill>
                <a:latin typeface="Century Gothic"/>
                <a:cs typeface="Century Gothic"/>
              </a:rPr>
              <a:t>2, 3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448153" y="4080673"/>
            <a:ext cx="1951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baseline="30000" dirty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400" i="1" dirty="0">
                <a:solidFill>
                  <a:schemeClr val="bg1"/>
                </a:solidFill>
                <a:latin typeface="Century Gothic"/>
                <a:cs typeface="Century Gothic"/>
              </a:rPr>
              <a:t>Department of Nursing, College of Health Sciences, Kwame Nkrumah University of Science and Technology (KNUST), Ghana |  </a:t>
            </a:r>
            <a:r>
              <a:rPr lang="en-US" sz="2400" i="1" baseline="30000" dirty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lang="en-US" sz="2400" i="1" dirty="0">
                <a:solidFill>
                  <a:schemeClr val="bg1"/>
                </a:solidFill>
                <a:latin typeface="Century Gothic"/>
                <a:cs typeface="Century Gothic"/>
              </a:rPr>
              <a:t>Komfo </a:t>
            </a:r>
            <a:r>
              <a:rPr lang="en-US" sz="2400" i="1" dirty="0" err="1">
                <a:solidFill>
                  <a:schemeClr val="bg1"/>
                </a:solidFill>
                <a:latin typeface="Century Gothic"/>
                <a:cs typeface="Century Gothic"/>
              </a:rPr>
              <a:t>Anokye</a:t>
            </a:r>
            <a:r>
              <a:rPr lang="en-US" sz="2400" i="1" dirty="0">
                <a:solidFill>
                  <a:schemeClr val="bg1"/>
                </a:solidFill>
                <a:latin typeface="Century Gothic"/>
                <a:cs typeface="Century Gothic"/>
              </a:rPr>
              <a:t> Teaching Hospital, Ghana | </a:t>
            </a:r>
            <a:r>
              <a:rPr lang="en-US" sz="2400" i="1" baseline="30000" dirty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n-US" sz="2400" i="1" dirty="0">
                <a:solidFill>
                  <a:schemeClr val="bg1"/>
                </a:solidFill>
                <a:latin typeface="Century Gothic"/>
                <a:cs typeface="Century Gothic"/>
              </a:rPr>
              <a:t> School of Medical Sciences, KNUST, Ghana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35107563"/>
            <a:ext cx="28816300" cy="1111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9231" y="35277745"/>
            <a:ext cx="5537200" cy="673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200" y="7707770"/>
            <a:ext cx="38100" cy="25666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21400" y="7860170"/>
            <a:ext cx="38100" cy="256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QAPU-002</cp:lastModifiedBy>
  <cp:revision>15</cp:revision>
  <dcterms:created xsi:type="dcterms:W3CDTF">2016-11-11T16:31:07Z</dcterms:created>
  <dcterms:modified xsi:type="dcterms:W3CDTF">2021-11-08T12:21:38Z</dcterms:modified>
</cp:coreProperties>
</file>