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2" r:id="rId3"/>
    <p:sldId id="283" r:id="rId4"/>
    <p:sldId id="27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7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28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Awupong" userId="0236aea0-9088-4d57-a8aa-066643022247" providerId="ADAL" clId="{4C781E67-845A-41E2-BC4D-0C54F0B50FAD}"/>
    <pc:docChg chg="custSel addSld delSld modSld">
      <pc:chgData name="Michael Awupong" userId="0236aea0-9088-4d57-a8aa-066643022247" providerId="ADAL" clId="{4C781E67-845A-41E2-BC4D-0C54F0B50FAD}" dt="2023-08-01T17:17:40.819" v="18" actId="478"/>
      <pc:docMkLst>
        <pc:docMk/>
      </pc:docMkLst>
      <pc:sldChg chg="delSp modSp mod">
        <pc:chgData name="Michael Awupong" userId="0236aea0-9088-4d57-a8aa-066643022247" providerId="ADAL" clId="{4C781E67-845A-41E2-BC4D-0C54F0B50FAD}" dt="2023-08-01T17:16:59.197" v="14" actId="478"/>
        <pc:sldMkLst>
          <pc:docMk/>
          <pc:sldMk cId="3981058691" sldId="275"/>
        </pc:sldMkLst>
        <pc:spChg chg="del mod">
          <ac:chgData name="Michael Awupong" userId="0236aea0-9088-4d57-a8aa-066643022247" providerId="ADAL" clId="{4C781E67-845A-41E2-BC4D-0C54F0B50FAD}" dt="2023-08-01T17:16:55.234" v="13" actId="478"/>
          <ac:spMkLst>
            <pc:docMk/>
            <pc:sldMk cId="3981058691" sldId="275"/>
            <ac:spMk id="2" creationId="{EF95E126-A573-1D84-4218-09A477F5F66A}"/>
          </ac:spMkLst>
        </pc:spChg>
        <pc:spChg chg="del mod">
          <ac:chgData name="Michael Awupong" userId="0236aea0-9088-4d57-a8aa-066643022247" providerId="ADAL" clId="{4C781E67-845A-41E2-BC4D-0C54F0B50FAD}" dt="2023-08-01T17:16:59.197" v="14" actId="478"/>
          <ac:spMkLst>
            <pc:docMk/>
            <pc:sldMk cId="3981058691" sldId="275"/>
            <ac:spMk id="3" creationId="{9A868C0E-9B9D-9792-9819-CA023A37DA63}"/>
          </ac:spMkLst>
        </pc:spChg>
      </pc:sldChg>
      <pc:sldChg chg="addSp delSp modSp del mod">
        <pc:chgData name="Michael Awupong" userId="0236aea0-9088-4d57-a8aa-066643022247" providerId="ADAL" clId="{4C781E67-845A-41E2-BC4D-0C54F0B50FAD}" dt="2023-08-01T17:17:10.595" v="15" actId="47"/>
        <pc:sldMkLst>
          <pc:docMk/>
          <pc:sldMk cId="1958447743" sldId="276"/>
        </pc:sldMkLst>
        <pc:spChg chg="mod">
          <ac:chgData name="Michael Awupong" userId="0236aea0-9088-4d57-a8aa-066643022247" providerId="ADAL" clId="{4C781E67-845A-41E2-BC4D-0C54F0B50FAD}" dt="2023-07-27T09:01:01.948" v="3" actId="27636"/>
          <ac:spMkLst>
            <pc:docMk/>
            <pc:sldMk cId="1958447743" sldId="276"/>
            <ac:spMk id="2" creationId="{FA873156-26FF-0ED3-73D6-EEA02705732C}"/>
          </ac:spMkLst>
        </pc:spChg>
        <pc:spChg chg="add mod">
          <ac:chgData name="Michael Awupong" userId="0236aea0-9088-4d57-a8aa-066643022247" providerId="ADAL" clId="{4C781E67-845A-41E2-BC4D-0C54F0B50FAD}" dt="2023-07-27T09:01:06.916" v="4" actId="478"/>
          <ac:spMkLst>
            <pc:docMk/>
            <pc:sldMk cId="1958447743" sldId="276"/>
            <ac:spMk id="5" creationId="{0E8B84F2-A6F4-A7BF-B5D5-591E70604AB0}"/>
          </ac:spMkLst>
        </pc:spChg>
        <pc:graphicFrameChg chg="del">
          <ac:chgData name="Michael Awupong" userId="0236aea0-9088-4d57-a8aa-066643022247" providerId="ADAL" clId="{4C781E67-845A-41E2-BC4D-0C54F0B50FAD}" dt="2023-07-27T09:01:06.916" v="4" actId="478"/>
          <ac:graphicFrameMkLst>
            <pc:docMk/>
            <pc:sldMk cId="1958447743" sldId="276"/>
            <ac:graphicFrameMk id="4" creationId="{1F4B7E9B-3090-17F8-7DBB-516D8AD4C421}"/>
          </ac:graphicFrameMkLst>
        </pc:graphicFrameChg>
      </pc:sldChg>
      <pc:sldChg chg="addSp delSp modSp mod">
        <pc:chgData name="Michael Awupong" userId="0236aea0-9088-4d57-a8aa-066643022247" providerId="ADAL" clId="{4C781E67-845A-41E2-BC4D-0C54F0B50FAD}" dt="2023-08-01T17:17:40.819" v="18" actId="478"/>
        <pc:sldMkLst>
          <pc:docMk/>
          <pc:sldMk cId="2572044987" sldId="277"/>
        </pc:sldMkLst>
        <pc:spChg chg="del">
          <ac:chgData name="Michael Awupong" userId="0236aea0-9088-4d57-a8aa-066643022247" providerId="ADAL" clId="{4C781E67-845A-41E2-BC4D-0C54F0B50FAD}" dt="2023-08-01T17:17:38.606" v="17" actId="478"/>
          <ac:spMkLst>
            <pc:docMk/>
            <pc:sldMk cId="2572044987" sldId="277"/>
            <ac:spMk id="2" creationId="{7D43BEAE-AE0C-A113-CB6C-C6597B310E81}"/>
          </ac:spMkLst>
        </pc:spChg>
        <pc:spChg chg="del">
          <ac:chgData name="Michael Awupong" userId="0236aea0-9088-4d57-a8aa-066643022247" providerId="ADAL" clId="{4C781E67-845A-41E2-BC4D-0C54F0B50FAD}" dt="2023-08-01T17:17:19.827" v="16" actId="478"/>
          <ac:spMkLst>
            <pc:docMk/>
            <pc:sldMk cId="2572044987" sldId="277"/>
            <ac:spMk id="3" creationId="{6EE62B1F-D6FF-AB78-AF36-5B72009ED073}"/>
          </ac:spMkLst>
        </pc:spChg>
        <pc:spChg chg="add del mod">
          <ac:chgData name="Michael Awupong" userId="0236aea0-9088-4d57-a8aa-066643022247" providerId="ADAL" clId="{4C781E67-845A-41E2-BC4D-0C54F0B50FAD}" dt="2023-08-01T17:17:40.819" v="18" actId="478"/>
          <ac:spMkLst>
            <pc:docMk/>
            <pc:sldMk cId="2572044987" sldId="277"/>
            <ac:spMk id="5" creationId="{11948C6A-B0B5-FE2E-8D6F-5EF175E67DB6}"/>
          </ac:spMkLst>
        </pc:spChg>
      </pc:sldChg>
      <pc:sldChg chg="add del">
        <pc:chgData name="Michael Awupong" userId="0236aea0-9088-4d57-a8aa-066643022247" providerId="ADAL" clId="{4C781E67-845A-41E2-BC4D-0C54F0B50FAD}" dt="2023-08-01T17:17:10.595" v="15" actId="47"/>
        <pc:sldMkLst>
          <pc:docMk/>
          <pc:sldMk cId="3652849527" sldId="278"/>
        </pc:sldMkLst>
      </pc:sldChg>
      <pc:sldChg chg="add del">
        <pc:chgData name="Michael Awupong" userId="0236aea0-9088-4d57-a8aa-066643022247" providerId="ADAL" clId="{4C781E67-845A-41E2-BC4D-0C54F0B50FAD}" dt="2023-08-01T17:17:10.595" v="15" actId="47"/>
        <pc:sldMkLst>
          <pc:docMk/>
          <pc:sldMk cId="2575206152" sldId="279"/>
        </pc:sldMkLst>
      </pc:sldChg>
      <pc:sldChg chg="add del">
        <pc:chgData name="Michael Awupong" userId="0236aea0-9088-4d57-a8aa-066643022247" providerId="ADAL" clId="{4C781E67-845A-41E2-BC4D-0C54F0B50FAD}" dt="2023-08-01T17:17:10.595" v="15" actId="47"/>
        <pc:sldMkLst>
          <pc:docMk/>
          <pc:sldMk cId="2222479988" sldId="280"/>
        </pc:sldMkLst>
      </pc:sldChg>
      <pc:sldChg chg="add del">
        <pc:chgData name="Michael Awupong" userId="0236aea0-9088-4d57-a8aa-066643022247" providerId="ADAL" clId="{4C781E67-845A-41E2-BC4D-0C54F0B50FAD}" dt="2023-08-01T17:17:10.595" v="15" actId="47"/>
        <pc:sldMkLst>
          <pc:docMk/>
          <pc:sldMk cId="1373628075" sldId="281"/>
        </pc:sldMkLst>
      </pc:sldChg>
      <pc:sldChg chg="add">
        <pc:chgData name="Michael Awupong" userId="0236aea0-9088-4d57-a8aa-066643022247" providerId="ADAL" clId="{4C781E67-845A-41E2-BC4D-0C54F0B50FAD}" dt="2023-07-27T09:01:30.399" v="10" actId="2890"/>
        <pc:sldMkLst>
          <pc:docMk/>
          <pc:sldMk cId="4094126557" sldId="282"/>
        </pc:sldMkLst>
      </pc:sldChg>
      <pc:sldChg chg="del">
        <pc:chgData name="Michael Awupong" userId="0236aea0-9088-4d57-a8aa-066643022247" providerId="ADAL" clId="{4C781E67-845A-41E2-BC4D-0C54F0B50FAD}" dt="2023-07-27T09:01:13" v="5" actId="47"/>
        <pc:sldMkLst>
          <pc:docMk/>
          <pc:sldMk cId="2712300174" sldId="283"/>
        </pc:sldMkLst>
      </pc:sldChg>
      <pc:sldChg chg="del">
        <pc:chgData name="Michael Awupong" userId="0236aea0-9088-4d57-a8aa-066643022247" providerId="ADAL" clId="{4C781E67-845A-41E2-BC4D-0C54F0B50FAD}" dt="2023-07-27T09:01:13" v="5" actId="47"/>
        <pc:sldMkLst>
          <pc:docMk/>
          <pc:sldMk cId="849696855" sldId="284"/>
        </pc:sldMkLst>
      </pc:sldChg>
      <pc:sldChg chg="del">
        <pc:chgData name="Michael Awupong" userId="0236aea0-9088-4d57-a8aa-066643022247" providerId="ADAL" clId="{4C781E67-845A-41E2-BC4D-0C54F0B50FAD}" dt="2023-07-27T09:01:13" v="5" actId="47"/>
        <pc:sldMkLst>
          <pc:docMk/>
          <pc:sldMk cId="1555059969" sldId="285"/>
        </pc:sldMkLst>
      </pc:sldChg>
      <pc:sldChg chg="del">
        <pc:chgData name="Michael Awupong" userId="0236aea0-9088-4d57-a8aa-066643022247" providerId="ADAL" clId="{4C781E67-845A-41E2-BC4D-0C54F0B50FAD}" dt="2023-07-27T09:01:13" v="5" actId="47"/>
        <pc:sldMkLst>
          <pc:docMk/>
          <pc:sldMk cId="1661868747" sldId="286"/>
        </pc:sldMkLst>
      </pc:sldChg>
      <pc:sldChg chg="del">
        <pc:chgData name="Michael Awupong" userId="0236aea0-9088-4d57-a8aa-066643022247" providerId="ADAL" clId="{4C781E67-845A-41E2-BC4D-0C54F0B50FAD}" dt="2023-07-27T09:01:13" v="5" actId="47"/>
        <pc:sldMkLst>
          <pc:docMk/>
          <pc:sldMk cId="3281796297" sldId="287"/>
        </pc:sldMkLst>
      </pc:sldChg>
      <pc:sldChg chg="del">
        <pc:chgData name="Michael Awupong" userId="0236aea0-9088-4d57-a8aa-066643022247" providerId="ADAL" clId="{4C781E67-845A-41E2-BC4D-0C54F0B50FAD}" dt="2023-07-27T09:01:13" v="5" actId="47"/>
        <pc:sldMkLst>
          <pc:docMk/>
          <pc:sldMk cId="1508420619" sldId="288"/>
        </pc:sldMkLst>
      </pc:sldChg>
      <pc:sldChg chg="del">
        <pc:chgData name="Michael Awupong" userId="0236aea0-9088-4d57-a8aa-066643022247" providerId="ADAL" clId="{4C781E67-845A-41E2-BC4D-0C54F0B50FAD}" dt="2023-07-27T09:01:13" v="5" actId="47"/>
        <pc:sldMkLst>
          <pc:docMk/>
          <pc:sldMk cId="1999154568" sldId="289"/>
        </pc:sldMkLst>
      </pc:sldChg>
      <pc:sldChg chg="del">
        <pc:chgData name="Michael Awupong" userId="0236aea0-9088-4d57-a8aa-066643022247" providerId="ADAL" clId="{4C781E67-845A-41E2-BC4D-0C54F0B50FAD}" dt="2023-07-27T09:01:13" v="5" actId="47"/>
        <pc:sldMkLst>
          <pc:docMk/>
          <pc:sldMk cId="2504195757" sldId="29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C4D8-7267-481C-97FB-88531F8E7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045EB4-C8E9-4276-9892-A8BD1C24C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952CF-CF54-495A-A737-C76F22C53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9539-6AA4-4B20-8277-ACCA791514EF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F82B9-480E-49D4-AFD3-A3BC21B8A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CFFCE-F9B6-482C-816E-091792F2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FD5A-4082-4BE4-96FC-4C4C60762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7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1024C-8551-48EC-85CB-36598BBE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7669F4-208D-4BAB-82BE-F275945E2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81D84-11A2-4845-9DEE-21A1FB2F7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9539-6AA4-4B20-8277-ACCA791514EF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461C0-7A06-45C8-A0F8-23FAD46F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6CCC8-2ED3-42E3-8030-B0E9DF79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FD5A-4082-4BE4-96FC-4C4C60762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9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05E5C2-3281-4A33-88C5-C97138BFA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0B8C3E-19EC-4156-82C4-FA8E3ACF7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8D120-4C33-4D5C-A088-1E777963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9539-6AA4-4B20-8277-ACCA791514EF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8C907-51F8-4CCC-8671-CA5B649EB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80B0B-A14D-4BA5-A718-F6E7ADBC4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FD5A-4082-4BE4-96FC-4C4C60762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7FC0-FF7C-4F6B-A842-ECAEDD75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F3BD4-EEBC-444E-88DB-259F6F33A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BFAAB-6BAC-4D88-8AF7-FC846BF04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9539-6AA4-4B20-8277-ACCA791514EF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DD7F4-E6AC-4CB6-B687-556E6DB5B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A703C-113A-46CC-AC65-292EB067D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FD5A-4082-4BE4-96FC-4C4C60762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4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E7A4B-0F44-4E42-939A-CDE6C4A49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440" y="307011"/>
            <a:ext cx="6787025" cy="29860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B6593-CC60-4C4A-B097-A7D3799BD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2440" y="3883454"/>
            <a:ext cx="6787025" cy="79228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6C689-8E98-4045-AAAC-AC66298D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23411" y="5266097"/>
            <a:ext cx="1482526" cy="365125"/>
          </a:xfrm>
        </p:spPr>
        <p:txBody>
          <a:bodyPr/>
          <a:lstStyle/>
          <a:p>
            <a:fld id="{FFA59539-6AA4-4B20-8277-ACCA791514EF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7DCE6-A108-4CE1-BB08-97701D34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71167" y="5266096"/>
            <a:ext cx="202653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8B96D-492C-4CC3-A033-5EA3A2F3C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2931" y="5266095"/>
            <a:ext cx="2026534" cy="365125"/>
          </a:xfrm>
        </p:spPr>
        <p:txBody>
          <a:bodyPr/>
          <a:lstStyle/>
          <a:p>
            <a:fld id="{C52AFD5A-4082-4BE4-96FC-4C4C60762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6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E1157-304E-4446-9FA2-A0D0F7A50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4CE9E-70A6-48AD-A24A-13D5743836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BE2C5-1B89-4EE8-A540-906472A1F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BB858-CDD0-459B-8AA4-9272BD26A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9539-6AA4-4B20-8277-ACCA791514EF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7E86D-82BE-4E26-A9C3-95CC0F49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D830B-C931-46B1-8F17-16243BFD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FD5A-4082-4BE4-96FC-4C4C60762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7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CABEE-5ED7-4733-B755-CB96ADE7A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A0618-A658-46BD-AB6D-8208DA7FC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67DBE-C48C-42A1-94A3-9527A0944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27F4C-4D8F-4F03-9881-DADD3BC80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57925D-369F-411F-B885-734AB70D29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3643A2-98F3-42F1-9A82-FA5FFD7F8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9539-6AA4-4B20-8277-ACCA791514EF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162CF4-4E17-4D39-8E8E-8949A9CD9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DEEB83-1757-489A-8EE3-E5F48A357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FD5A-4082-4BE4-96FC-4C4C60762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8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650B1-6BD1-4645-81EE-9AC7858D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7856AC-1564-422B-A261-A405B2217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9539-6AA4-4B20-8277-ACCA791514EF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5EC8FB-F905-4A5D-AB53-12C1AADB9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C74DBB-D2BA-424E-A50D-E0D78897E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FD5A-4082-4BE4-96FC-4C4C60762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8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92351-298C-4CA7-A9E3-56F637FA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9539-6AA4-4B20-8277-ACCA791514EF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F81D90-C9C0-4B17-89C3-13DA3A911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E314D-FD1B-4975-AE16-9CDCC6342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FD5A-4082-4BE4-96FC-4C4C60762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2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29E3F-372A-407D-B334-3FD277550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40B83-8870-4B46-9F59-5CC84DEFB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CC3D7-7F10-42DA-8696-266C3AE69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E5CF6-7F8D-4850-9864-97DA86EA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9539-6AA4-4B20-8277-ACCA791514EF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46AFE-B880-46F5-B5C6-2DEC8AAFB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75EDA-D7C7-4D5B-8ADA-2C4C0D169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FD5A-4082-4BE4-96FC-4C4C60762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9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A279-B977-4A7C-87E5-62231D946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C0D755-8571-44A5-AE1A-89C9201F5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34A2E-AFFE-48A4-A1FD-8FC6BEE61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5560A-540C-47FC-A6B0-665522069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9539-6AA4-4B20-8277-ACCA791514EF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A1103-4151-4737-9D9F-ECB366AA7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0B3C5-F017-4E10-86F3-4C24DEFA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FD5A-4082-4BE4-96FC-4C4C60762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5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4EBDDA-E62D-4396-A585-79909DF65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9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1B46D-FE47-4863-91F5-8DF27DBA3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71081"/>
            <a:ext cx="10515600" cy="4277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7AB05-0A06-4E1C-9ABC-94BB04320F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59539-6AA4-4B20-8277-ACCA791514EF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3E9AF-D197-4E5B-86F0-EB12503E8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37BCB-A864-4AA7-AA0C-5BBFBA97E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AFD5A-4082-4BE4-96FC-4C4C60762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B45E1-324E-9A30-DACC-9174A36ED073}"/>
              </a:ext>
            </a:extLst>
          </p:cNvPr>
          <p:cNvSpPr txBox="1">
            <a:spLocks/>
          </p:cNvSpPr>
          <p:nvPr/>
        </p:nvSpPr>
        <p:spPr>
          <a:xfrm>
            <a:off x="4371113" y="110093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Helvetica"/>
                <a:cs typeface="Helvetica"/>
              </a:rPr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0BFCF-9A77-5C65-E1A3-8FBE8EF555C1}"/>
              </a:ext>
            </a:extLst>
          </p:cNvPr>
          <p:cNvSpPr txBox="1">
            <a:spLocks/>
          </p:cNvSpPr>
          <p:nvPr/>
        </p:nvSpPr>
        <p:spPr>
          <a:xfrm>
            <a:off x="4413819" y="4523469"/>
            <a:ext cx="6400800" cy="1599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  <a:latin typeface="Helvetica"/>
                <a:cs typeface="Helvetica"/>
              </a:rPr>
              <a:t>Name</a:t>
            </a:r>
          </a:p>
          <a:p>
            <a:pPr algn="l"/>
            <a:r>
              <a:rPr lang="en-US" b="1" dirty="0">
                <a:latin typeface="Helvetica"/>
                <a:cs typeface="Helvetica"/>
              </a:rPr>
              <a:t>Department</a:t>
            </a:r>
          </a:p>
          <a:p>
            <a:pPr algn="l"/>
            <a:r>
              <a:rPr lang="en-US" b="1" dirty="0">
                <a:latin typeface="Helvetica"/>
                <a:cs typeface="Helvetica"/>
              </a:rPr>
              <a:t>Faculty &amp; College</a:t>
            </a:r>
          </a:p>
        </p:txBody>
      </p:sp>
    </p:spTree>
    <p:extLst>
      <p:ext uri="{BB962C8B-B14F-4D97-AF65-F5344CB8AC3E}">
        <p14:creationId xmlns:p14="http://schemas.microsoft.com/office/powerpoint/2010/main" val="3981058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8B84F2-A6F4-A7BF-B5D5-591E70604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29D2DB0-B36A-E3B6-59B3-5AE7C60C7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924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094126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74959-774D-5D86-B51B-9B87B6C22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ADAEE-97D5-D7D6-B936-A1B04FB41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99236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044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38201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2802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WC light.potx" id="{3AAB5C5D-F81D-415E-B016-C95F4778E009}" vid="{707FFEF3-20E4-4742-9351-C9F6B3F140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KWC light</Template>
  <TotalTime>403</TotalTime>
  <Words>7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</vt:lpstr>
      <vt:lpstr>Wingdings</vt:lpstr>
      <vt:lpstr>Office Theme</vt:lpstr>
      <vt:lpstr>PowerPoint Presentation</vt:lpstr>
      <vt:lpstr>Introduction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Hope</dc:creator>
  <cp:lastModifiedBy>NICHOLAS BEDIAKO POKU</cp:lastModifiedBy>
  <cp:revision>43</cp:revision>
  <dcterms:created xsi:type="dcterms:W3CDTF">2023-07-24T13:47:17Z</dcterms:created>
  <dcterms:modified xsi:type="dcterms:W3CDTF">2023-11-14T12:18:51Z</dcterms:modified>
</cp:coreProperties>
</file>